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797675" cy="9928225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33150" y="744600"/>
            <a:ext cx="4532000" cy="37230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79750" y="4715900"/>
            <a:ext cx="5438125" cy="4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9fedfdd8b_0_14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49fedfdd8b_0_14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4ac0a5e867_0_12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g4ac0a5e867_0_12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0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p10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1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p11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4ac0a5e867_0_65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4ac0a5e867_0_65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4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p24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4ac0a5e867_0_114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g4ac0a5e867_0_114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4a02705eee_0_40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g4a02705eee_0_40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2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4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5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5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a02705eee_0_0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g4a02705eee_0_0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a02ecc371_0_1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4a02ecc371_0_1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a02705eee_0_14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4a02705eee_0_14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8:notes"/>
          <p:cNvSpPr/>
          <p:nvPr>
            <p:ph idx="2" type="sldImg"/>
          </p:nvPr>
        </p:nvSpPr>
        <p:spPr>
          <a:xfrm>
            <a:off x="1133150" y="744600"/>
            <a:ext cx="45321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p8:notes"/>
          <p:cNvSpPr txBox="1"/>
          <p:nvPr>
            <p:ph idx="1" type="body"/>
          </p:nvPr>
        </p:nvSpPr>
        <p:spPr>
          <a:xfrm>
            <a:off x="679750" y="4715900"/>
            <a:ext cx="5438100" cy="4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showMasterSp="0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0" y="3505200"/>
            <a:ext cx="12192000" cy="11430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304800" y="4114800"/>
            <a:ext cx="965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304800" y="4929774"/>
            <a:ext cx="9245600" cy="106558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96667"/>
              </a:buClr>
              <a:buSzPts val="1600"/>
              <a:buFont typeface="Calibri"/>
              <a:buNone/>
              <a:defRPr b="1" i="0" sz="1600" u="none" cap="none" strike="noStrike">
                <a:solidFill>
                  <a:srgbClr val="59666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2"/>
          <p:cNvSpPr/>
          <p:nvPr/>
        </p:nvSpPr>
        <p:spPr>
          <a:xfrm>
            <a:off x="0" y="0"/>
            <a:ext cx="12192000" cy="4038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0" y="4645880"/>
            <a:ext cx="1219200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" name="Google Shape;2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247511" y="5465061"/>
            <a:ext cx="3034773" cy="131483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"/>
          <p:cNvSpPr/>
          <p:nvPr/>
        </p:nvSpPr>
        <p:spPr>
          <a:xfrm>
            <a:off x="299006" y="6423220"/>
            <a:ext cx="364074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©2018 KOKO Networks Limited - Proprietary &amp; Confidential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Up: 1 Top, 2 Bottom">
  <p:cSld name="3-Up: 1 Top, 2 Bottom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1"/>
          <p:cNvSpPr txBox="1"/>
          <p:nvPr>
            <p:ph type="title"/>
          </p:nvPr>
        </p:nvSpPr>
        <p:spPr>
          <a:xfrm rot="5400000">
            <a:off x="8902700" y="2959100"/>
            <a:ext cx="58674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small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5" name="Google Shape;105;p11"/>
          <p:cNvSpPr txBox="1"/>
          <p:nvPr>
            <p:ph idx="1" type="body"/>
          </p:nvPr>
        </p:nvSpPr>
        <p:spPr>
          <a:xfrm>
            <a:off x="406400" y="152400"/>
            <a:ext cx="10769600" cy="3810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2" type="body"/>
          </p:nvPr>
        </p:nvSpPr>
        <p:spPr>
          <a:xfrm>
            <a:off x="402336" y="615696"/>
            <a:ext cx="10765536" cy="25420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" name="Google Shape;107;p11"/>
          <p:cNvSpPr txBox="1"/>
          <p:nvPr>
            <p:ph idx="3" type="body"/>
          </p:nvPr>
        </p:nvSpPr>
        <p:spPr>
          <a:xfrm>
            <a:off x="402336" y="3319272"/>
            <a:ext cx="5287264" cy="414528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11"/>
          <p:cNvSpPr txBox="1"/>
          <p:nvPr>
            <p:ph idx="4" type="body"/>
          </p:nvPr>
        </p:nvSpPr>
        <p:spPr>
          <a:xfrm>
            <a:off x="402336" y="3782568"/>
            <a:ext cx="5287264" cy="25420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11"/>
          <p:cNvSpPr txBox="1"/>
          <p:nvPr>
            <p:ph idx="5" type="body"/>
          </p:nvPr>
        </p:nvSpPr>
        <p:spPr>
          <a:xfrm>
            <a:off x="5888736" y="3319272"/>
            <a:ext cx="5287264" cy="414528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6" type="body"/>
          </p:nvPr>
        </p:nvSpPr>
        <p:spPr>
          <a:xfrm>
            <a:off x="5888736" y="3782568"/>
            <a:ext cx="5287264" cy="25420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10" type="dt"/>
          </p:nvPr>
        </p:nvSpPr>
        <p:spPr>
          <a:xfrm>
            <a:off x="9347200" y="76200"/>
            <a:ext cx="1828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11"/>
          <p:cNvSpPr txBox="1"/>
          <p:nvPr/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1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1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-Up">
  <p:cSld name="4-Up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2"/>
          <p:cNvSpPr txBox="1"/>
          <p:nvPr>
            <p:ph type="title"/>
          </p:nvPr>
        </p:nvSpPr>
        <p:spPr>
          <a:xfrm rot="5400000">
            <a:off x="8902700" y="2959100"/>
            <a:ext cx="58674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small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5" name="Google Shape;115;p12"/>
          <p:cNvSpPr txBox="1"/>
          <p:nvPr>
            <p:ph idx="1" type="body"/>
          </p:nvPr>
        </p:nvSpPr>
        <p:spPr>
          <a:xfrm>
            <a:off x="406400" y="152400"/>
            <a:ext cx="5283200" cy="301752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1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12"/>
          <p:cNvSpPr txBox="1"/>
          <p:nvPr>
            <p:ph idx="2" type="body"/>
          </p:nvPr>
        </p:nvSpPr>
        <p:spPr>
          <a:xfrm>
            <a:off x="406400" y="451104"/>
            <a:ext cx="5283200" cy="2706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12"/>
          <p:cNvSpPr txBox="1"/>
          <p:nvPr>
            <p:ph idx="3" type="body"/>
          </p:nvPr>
        </p:nvSpPr>
        <p:spPr>
          <a:xfrm>
            <a:off x="402336" y="3319272"/>
            <a:ext cx="5287264" cy="301752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1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2"/>
          <p:cNvSpPr txBox="1"/>
          <p:nvPr>
            <p:ph idx="4" type="body"/>
          </p:nvPr>
        </p:nvSpPr>
        <p:spPr>
          <a:xfrm>
            <a:off x="402336" y="3617976"/>
            <a:ext cx="5287264" cy="2706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2"/>
          <p:cNvSpPr txBox="1"/>
          <p:nvPr>
            <p:ph idx="5" type="body"/>
          </p:nvPr>
        </p:nvSpPr>
        <p:spPr>
          <a:xfrm>
            <a:off x="5892800" y="152400"/>
            <a:ext cx="5283200" cy="301752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1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12"/>
          <p:cNvSpPr txBox="1"/>
          <p:nvPr>
            <p:ph idx="6" type="body"/>
          </p:nvPr>
        </p:nvSpPr>
        <p:spPr>
          <a:xfrm>
            <a:off x="5892800" y="451104"/>
            <a:ext cx="5283200" cy="2706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p12"/>
          <p:cNvSpPr txBox="1"/>
          <p:nvPr>
            <p:ph idx="7" type="body"/>
          </p:nvPr>
        </p:nvSpPr>
        <p:spPr>
          <a:xfrm>
            <a:off x="5888736" y="3319272"/>
            <a:ext cx="5287264" cy="301752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  <a:defRPr b="1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Google Shape;122;p12"/>
          <p:cNvSpPr txBox="1"/>
          <p:nvPr>
            <p:ph idx="8" type="body"/>
          </p:nvPr>
        </p:nvSpPr>
        <p:spPr>
          <a:xfrm>
            <a:off x="5888736" y="3617976"/>
            <a:ext cx="5287264" cy="27066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12"/>
          <p:cNvSpPr txBox="1"/>
          <p:nvPr>
            <p:ph idx="10" type="dt"/>
          </p:nvPr>
        </p:nvSpPr>
        <p:spPr>
          <a:xfrm>
            <a:off x="9347200" y="76200"/>
            <a:ext cx="1828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12"/>
          <p:cNvSpPr txBox="1"/>
          <p:nvPr/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1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1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mbstones">
  <p:cSld name="Tombstones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3"/>
          <p:cNvSpPr txBox="1"/>
          <p:nvPr>
            <p:ph type="title"/>
          </p:nvPr>
        </p:nvSpPr>
        <p:spPr>
          <a:xfrm rot="5400000">
            <a:off x="8902700" y="2959100"/>
            <a:ext cx="58674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small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7" name="Google Shape;127;p13"/>
          <p:cNvSpPr/>
          <p:nvPr/>
        </p:nvSpPr>
        <p:spPr>
          <a:xfrm>
            <a:off x="1828800" y="1447800"/>
            <a:ext cx="2235200" cy="2057400"/>
          </a:xfrm>
          <a:prstGeom prst="rect">
            <a:avLst/>
          </a:prstGeom>
          <a:solidFill>
            <a:schemeClr val="lt1"/>
          </a:solidFill>
          <a:ln cap="sq" cmpd="thickThin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3"/>
          <p:cNvSpPr/>
          <p:nvPr/>
        </p:nvSpPr>
        <p:spPr>
          <a:xfrm>
            <a:off x="1828800" y="3886200"/>
            <a:ext cx="2235200" cy="2057400"/>
          </a:xfrm>
          <a:prstGeom prst="rect">
            <a:avLst/>
          </a:prstGeom>
          <a:solidFill>
            <a:schemeClr val="lt1"/>
          </a:solidFill>
          <a:ln cap="sq" cmpd="thickThin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3"/>
          <p:cNvSpPr/>
          <p:nvPr/>
        </p:nvSpPr>
        <p:spPr>
          <a:xfrm>
            <a:off x="4673600" y="1447800"/>
            <a:ext cx="2235200" cy="2057400"/>
          </a:xfrm>
          <a:prstGeom prst="rect">
            <a:avLst/>
          </a:prstGeom>
          <a:solidFill>
            <a:schemeClr val="lt1"/>
          </a:solidFill>
          <a:ln cap="sq" cmpd="thickThin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3"/>
          <p:cNvSpPr/>
          <p:nvPr/>
        </p:nvSpPr>
        <p:spPr>
          <a:xfrm>
            <a:off x="4673600" y="3886200"/>
            <a:ext cx="2235200" cy="2057400"/>
          </a:xfrm>
          <a:prstGeom prst="rect">
            <a:avLst/>
          </a:prstGeom>
          <a:solidFill>
            <a:schemeClr val="lt1"/>
          </a:solidFill>
          <a:ln cap="sq" cmpd="thickThin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3"/>
          <p:cNvSpPr/>
          <p:nvPr/>
        </p:nvSpPr>
        <p:spPr>
          <a:xfrm>
            <a:off x="7518400" y="1447800"/>
            <a:ext cx="2235200" cy="2057400"/>
          </a:xfrm>
          <a:prstGeom prst="rect">
            <a:avLst/>
          </a:prstGeom>
          <a:solidFill>
            <a:schemeClr val="lt1"/>
          </a:solidFill>
          <a:ln cap="sq" cmpd="thickThin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3"/>
          <p:cNvSpPr/>
          <p:nvPr/>
        </p:nvSpPr>
        <p:spPr>
          <a:xfrm>
            <a:off x="7518400" y="3886200"/>
            <a:ext cx="2235200" cy="2057400"/>
          </a:xfrm>
          <a:prstGeom prst="rect">
            <a:avLst/>
          </a:prstGeom>
          <a:solidFill>
            <a:schemeClr val="lt1"/>
          </a:solidFill>
          <a:ln cap="sq" cmpd="thickThin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3"/>
          <p:cNvSpPr/>
          <p:nvPr>
            <p:ph idx="2" type="pic"/>
          </p:nvPr>
        </p:nvSpPr>
        <p:spPr>
          <a:xfrm>
            <a:off x="2032000" y="1600200"/>
            <a:ext cx="182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4" name="Google Shape;134;p13"/>
          <p:cNvSpPr/>
          <p:nvPr>
            <p:ph idx="3" type="pic"/>
          </p:nvPr>
        </p:nvSpPr>
        <p:spPr>
          <a:xfrm>
            <a:off x="2032000" y="4038600"/>
            <a:ext cx="182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5" name="Google Shape;135;p13"/>
          <p:cNvSpPr/>
          <p:nvPr>
            <p:ph idx="4" type="pic"/>
          </p:nvPr>
        </p:nvSpPr>
        <p:spPr>
          <a:xfrm>
            <a:off x="4876800" y="1600200"/>
            <a:ext cx="182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13"/>
          <p:cNvSpPr/>
          <p:nvPr>
            <p:ph idx="5" type="pic"/>
          </p:nvPr>
        </p:nvSpPr>
        <p:spPr>
          <a:xfrm>
            <a:off x="4876800" y="4038600"/>
            <a:ext cx="182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13"/>
          <p:cNvSpPr/>
          <p:nvPr>
            <p:ph idx="6" type="pic"/>
          </p:nvPr>
        </p:nvSpPr>
        <p:spPr>
          <a:xfrm>
            <a:off x="7721600" y="1600200"/>
            <a:ext cx="182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8" name="Google Shape;138;p13"/>
          <p:cNvSpPr/>
          <p:nvPr>
            <p:ph idx="7" type="pic"/>
          </p:nvPr>
        </p:nvSpPr>
        <p:spPr>
          <a:xfrm>
            <a:off x="7721600" y="4038600"/>
            <a:ext cx="1828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9" name="Google Shape;139;p13"/>
          <p:cNvSpPr txBox="1"/>
          <p:nvPr>
            <p:ph idx="1" type="body"/>
          </p:nvPr>
        </p:nvSpPr>
        <p:spPr>
          <a:xfrm>
            <a:off x="2032000" y="28956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0" name="Google Shape;140;p13"/>
          <p:cNvSpPr txBox="1"/>
          <p:nvPr>
            <p:ph idx="8" type="body"/>
          </p:nvPr>
        </p:nvSpPr>
        <p:spPr>
          <a:xfrm>
            <a:off x="2032000" y="5334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3"/>
          <p:cNvSpPr txBox="1"/>
          <p:nvPr>
            <p:ph idx="9" type="body"/>
          </p:nvPr>
        </p:nvSpPr>
        <p:spPr>
          <a:xfrm>
            <a:off x="4876800" y="28956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13"/>
          <p:cNvSpPr txBox="1"/>
          <p:nvPr>
            <p:ph idx="13" type="body"/>
          </p:nvPr>
        </p:nvSpPr>
        <p:spPr>
          <a:xfrm>
            <a:off x="4876800" y="5334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13"/>
          <p:cNvSpPr txBox="1"/>
          <p:nvPr>
            <p:ph idx="14" type="body"/>
          </p:nvPr>
        </p:nvSpPr>
        <p:spPr>
          <a:xfrm>
            <a:off x="7721600" y="28956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13"/>
          <p:cNvSpPr txBox="1"/>
          <p:nvPr>
            <p:ph idx="15" type="body"/>
          </p:nvPr>
        </p:nvSpPr>
        <p:spPr>
          <a:xfrm>
            <a:off x="7721600" y="5334000"/>
            <a:ext cx="1828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1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13"/>
          <p:cNvSpPr txBox="1"/>
          <p:nvPr>
            <p:ph idx="16" type="body"/>
          </p:nvPr>
        </p:nvSpPr>
        <p:spPr>
          <a:xfrm>
            <a:off x="2032000" y="3200400"/>
            <a:ext cx="18288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1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13"/>
          <p:cNvSpPr txBox="1"/>
          <p:nvPr>
            <p:ph idx="17" type="body"/>
          </p:nvPr>
        </p:nvSpPr>
        <p:spPr>
          <a:xfrm>
            <a:off x="2032000" y="5638800"/>
            <a:ext cx="18288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1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7" name="Google Shape;147;p13"/>
          <p:cNvSpPr txBox="1"/>
          <p:nvPr>
            <p:ph idx="18" type="body"/>
          </p:nvPr>
        </p:nvSpPr>
        <p:spPr>
          <a:xfrm>
            <a:off x="4876800" y="3200400"/>
            <a:ext cx="18288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1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13"/>
          <p:cNvSpPr txBox="1"/>
          <p:nvPr>
            <p:ph idx="19" type="body"/>
          </p:nvPr>
        </p:nvSpPr>
        <p:spPr>
          <a:xfrm>
            <a:off x="4876800" y="5638800"/>
            <a:ext cx="18288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1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" name="Google Shape;149;p13"/>
          <p:cNvSpPr txBox="1"/>
          <p:nvPr>
            <p:ph idx="20" type="body"/>
          </p:nvPr>
        </p:nvSpPr>
        <p:spPr>
          <a:xfrm>
            <a:off x="7721600" y="3200400"/>
            <a:ext cx="18288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1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13"/>
          <p:cNvSpPr txBox="1"/>
          <p:nvPr>
            <p:ph idx="21" type="body"/>
          </p:nvPr>
        </p:nvSpPr>
        <p:spPr>
          <a:xfrm>
            <a:off x="7721600" y="5638800"/>
            <a:ext cx="18288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1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13"/>
          <p:cNvSpPr txBox="1"/>
          <p:nvPr>
            <p:ph idx="22" type="body"/>
          </p:nvPr>
        </p:nvSpPr>
        <p:spPr>
          <a:xfrm>
            <a:off x="2032000" y="2286000"/>
            <a:ext cx="18288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" name="Google Shape;152;p13"/>
          <p:cNvSpPr txBox="1"/>
          <p:nvPr>
            <p:ph idx="23" type="body"/>
          </p:nvPr>
        </p:nvSpPr>
        <p:spPr>
          <a:xfrm>
            <a:off x="2032000" y="4724400"/>
            <a:ext cx="18288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3" name="Google Shape;153;p13"/>
          <p:cNvSpPr txBox="1"/>
          <p:nvPr>
            <p:ph idx="24" type="body"/>
          </p:nvPr>
        </p:nvSpPr>
        <p:spPr>
          <a:xfrm>
            <a:off x="4876800" y="2286000"/>
            <a:ext cx="18288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" name="Google Shape;154;p13"/>
          <p:cNvSpPr txBox="1"/>
          <p:nvPr>
            <p:ph idx="25" type="body"/>
          </p:nvPr>
        </p:nvSpPr>
        <p:spPr>
          <a:xfrm>
            <a:off x="4876800" y="4724400"/>
            <a:ext cx="18288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Google Shape;155;p13"/>
          <p:cNvSpPr txBox="1"/>
          <p:nvPr>
            <p:ph idx="26" type="body"/>
          </p:nvPr>
        </p:nvSpPr>
        <p:spPr>
          <a:xfrm>
            <a:off x="7721600" y="2286000"/>
            <a:ext cx="18288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13"/>
          <p:cNvSpPr txBox="1"/>
          <p:nvPr>
            <p:ph idx="27" type="body"/>
          </p:nvPr>
        </p:nvSpPr>
        <p:spPr>
          <a:xfrm>
            <a:off x="7721600" y="4724400"/>
            <a:ext cx="18288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Calibri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13"/>
          <p:cNvSpPr txBox="1"/>
          <p:nvPr>
            <p:ph idx="28" type="body"/>
          </p:nvPr>
        </p:nvSpPr>
        <p:spPr>
          <a:xfrm>
            <a:off x="406400" y="381000"/>
            <a:ext cx="107696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" name="Google Shape;158;p13"/>
          <p:cNvSpPr txBox="1"/>
          <p:nvPr>
            <p:ph idx="10" type="dt"/>
          </p:nvPr>
        </p:nvSpPr>
        <p:spPr>
          <a:xfrm>
            <a:off x="9347200" y="76200"/>
            <a:ext cx="1828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9" name="Google Shape;159;p13"/>
          <p:cNvSpPr txBox="1"/>
          <p:nvPr>
            <p:ph idx="11" type="ftr"/>
          </p:nvPr>
        </p:nvSpPr>
        <p:spPr>
          <a:xfrm>
            <a:off x="3606800" y="6477000"/>
            <a:ext cx="4978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0" name="Google Shape;160;p13"/>
          <p:cNvSpPr txBox="1"/>
          <p:nvPr>
            <p:ph idx="12" type="sldNum"/>
          </p:nvPr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-Up">
  <p:cSld name="1-Up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 rot="5400000">
            <a:off x="8902700" y="2959100"/>
            <a:ext cx="58674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small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406400" y="152399"/>
            <a:ext cx="10769600" cy="381001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2" type="body"/>
          </p:nvPr>
        </p:nvSpPr>
        <p:spPr>
          <a:xfrm>
            <a:off x="406400" y="646982"/>
            <a:ext cx="10769600" cy="54231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0" type="dt"/>
          </p:nvPr>
        </p:nvSpPr>
        <p:spPr>
          <a:xfrm>
            <a:off x="9347200" y="76200"/>
            <a:ext cx="1828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 rot="5400000">
            <a:off x="8902700" y="2959100"/>
            <a:ext cx="58674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small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414528" y="3810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2" type="body"/>
          </p:nvPr>
        </p:nvSpPr>
        <p:spPr>
          <a:xfrm>
            <a:off x="406400" y="838200"/>
            <a:ext cx="9855200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4"/>
          <p:cNvSpPr txBox="1"/>
          <p:nvPr>
            <p:ph idx="3" type="body"/>
          </p:nvPr>
        </p:nvSpPr>
        <p:spPr>
          <a:xfrm>
            <a:off x="414528" y="12954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4" type="body"/>
          </p:nvPr>
        </p:nvSpPr>
        <p:spPr>
          <a:xfrm>
            <a:off x="414528" y="17526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5" type="body"/>
          </p:nvPr>
        </p:nvSpPr>
        <p:spPr>
          <a:xfrm>
            <a:off x="414528" y="22098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6" type="body"/>
          </p:nvPr>
        </p:nvSpPr>
        <p:spPr>
          <a:xfrm>
            <a:off x="414528" y="26670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7" type="body"/>
          </p:nvPr>
        </p:nvSpPr>
        <p:spPr>
          <a:xfrm>
            <a:off x="414528" y="31242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8" type="body"/>
          </p:nvPr>
        </p:nvSpPr>
        <p:spPr>
          <a:xfrm>
            <a:off x="414528" y="35814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9" type="body"/>
          </p:nvPr>
        </p:nvSpPr>
        <p:spPr>
          <a:xfrm>
            <a:off x="414528" y="40386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3" type="body"/>
          </p:nvPr>
        </p:nvSpPr>
        <p:spPr>
          <a:xfrm>
            <a:off x="414528" y="44958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4" type="body"/>
          </p:nvPr>
        </p:nvSpPr>
        <p:spPr>
          <a:xfrm>
            <a:off x="414528" y="49530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5" type="body"/>
          </p:nvPr>
        </p:nvSpPr>
        <p:spPr>
          <a:xfrm>
            <a:off x="414528" y="54102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16" type="body"/>
          </p:nvPr>
        </p:nvSpPr>
        <p:spPr>
          <a:xfrm>
            <a:off x="10261600" y="3810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17" type="body"/>
          </p:nvPr>
        </p:nvSpPr>
        <p:spPr>
          <a:xfrm>
            <a:off x="10261600" y="8382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18" type="body"/>
          </p:nvPr>
        </p:nvSpPr>
        <p:spPr>
          <a:xfrm>
            <a:off x="10261600" y="12954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4"/>
          <p:cNvSpPr txBox="1"/>
          <p:nvPr>
            <p:ph idx="19" type="body"/>
          </p:nvPr>
        </p:nvSpPr>
        <p:spPr>
          <a:xfrm>
            <a:off x="10261600" y="17526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4"/>
          <p:cNvSpPr txBox="1"/>
          <p:nvPr>
            <p:ph idx="20" type="body"/>
          </p:nvPr>
        </p:nvSpPr>
        <p:spPr>
          <a:xfrm>
            <a:off x="10261600" y="22098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21" type="body"/>
          </p:nvPr>
        </p:nvSpPr>
        <p:spPr>
          <a:xfrm>
            <a:off x="10261600" y="26670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4"/>
          <p:cNvSpPr txBox="1"/>
          <p:nvPr>
            <p:ph idx="22" type="body"/>
          </p:nvPr>
        </p:nvSpPr>
        <p:spPr>
          <a:xfrm>
            <a:off x="10261600" y="31242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4"/>
          <p:cNvSpPr txBox="1"/>
          <p:nvPr>
            <p:ph idx="23" type="body"/>
          </p:nvPr>
        </p:nvSpPr>
        <p:spPr>
          <a:xfrm>
            <a:off x="10261600" y="35814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4"/>
          <p:cNvSpPr txBox="1"/>
          <p:nvPr>
            <p:ph idx="24" type="body"/>
          </p:nvPr>
        </p:nvSpPr>
        <p:spPr>
          <a:xfrm>
            <a:off x="10261600" y="40386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4"/>
          <p:cNvSpPr txBox="1"/>
          <p:nvPr>
            <p:ph idx="25" type="body"/>
          </p:nvPr>
        </p:nvSpPr>
        <p:spPr>
          <a:xfrm>
            <a:off x="10261600" y="44958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4"/>
          <p:cNvSpPr txBox="1"/>
          <p:nvPr>
            <p:ph idx="26" type="body"/>
          </p:nvPr>
        </p:nvSpPr>
        <p:spPr>
          <a:xfrm>
            <a:off x="10261600" y="49530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4"/>
          <p:cNvSpPr txBox="1"/>
          <p:nvPr>
            <p:ph idx="27" type="body"/>
          </p:nvPr>
        </p:nvSpPr>
        <p:spPr>
          <a:xfrm>
            <a:off x="10261600" y="54102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4"/>
          <p:cNvSpPr txBox="1"/>
          <p:nvPr>
            <p:ph idx="28" type="body"/>
          </p:nvPr>
        </p:nvSpPr>
        <p:spPr>
          <a:xfrm>
            <a:off x="414528" y="5867400"/>
            <a:ext cx="9847072" cy="228600"/>
          </a:xfrm>
          <a:prstGeom prst="rect">
            <a:avLst/>
          </a:prstGeom>
          <a:solidFill>
            <a:srgbClr val="CCCCC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4"/>
          <p:cNvSpPr txBox="1"/>
          <p:nvPr>
            <p:ph idx="29" type="body"/>
          </p:nvPr>
        </p:nvSpPr>
        <p:spPr>
          <a:xfrm>
            <a:off x="10261600" y="5867400"/>
            <a:ext cx="914400" cy="228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algn="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4"/>
          <p:cNvSpPr txBox="1"/>
          <p:nvPr>
            <p:ph idx="10" type="dt"/>
          </p:nvPr>
        </p:nvSpPr>
        <p:spPr>
          <a:xfrm>
            <a:off x="9347200" y="76200"/>
            <a:ext cx="1828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4"/>
          <p:cNvSpPr txBox="1"/>
          <p:nvPr>
            <p:ph idx="11" type="ftr"/>
          </p:nvPr>
        </p:nvSpPr>
        <p:spPr>
          <a:xfrm>
            <a:off x="3606800" y="6477000"/>
            <a:ext cx="4978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4"/>
          <p:cNvSpPr txBox="1"/>
          <p:nvPr>
            <p:ph idx="12" type="sldNum"/>
          </p:nvPr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 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"/>
          <p:cNvSpPr/>
          <p:nvPr/>
        </p:nvSpPr>
        <p:spPr>
          <a:xfrm>
            <a:off x="0" y="4038600"/>
            <a:ext cx="12192000" cy="6096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5"/>
          <p:cNvSpPr txBox="1"/>
          <p:nvPr>
            <p:ph type="ctrTitle"/>
          </p:nvPr>
        </p:nvSpPr>
        <p:spPr>
          <a:xfrm>
            <a:off x="304800" y="4114800"/>
            <a:ext cx="965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5"/>
          <p:cNvSpPr txBox="1"/>
          <p:nvPr>
            <p:ph idx="10" type="dt"/>
          </p:nvPr>
        </p:nvSpPr>
        <p:spPr>
          <a:xfrm>
            <a:off x="304800" y="6477000"/>
            <a:ext cx="21336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0A0A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5"/>
          <p:cNvSpPr/>
          <p:nvPr/>
        </p:nvSpPr>
        <p:spPr>
          <a:xfrm>
            <a:off x="0" y="4645880"/>
            <a:ext cx="1219200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5" name="Google Shape;65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93376" y="6232585"/>
            <a:ext cx="1563527" cy="67508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5"/>
          <p:cNvSpPr txBox="1"/>
          <p:nvPr/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1" i="0" lang="en-US" sz="1800" u="none" cap="none" strike="noStrik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1" i="0" sz="1800" u="none" cap="none" strike="noStrik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ing Only">
  <p:cSld name="Heading 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 txBox="1"/>
          <p:nvPr>
            <p:ph type="title"/>
          </p:nvPr>
        </p:nvSpPr>
        <p:spPr>
          <a:xfrm rot="5400000">
            <a:off x="8902700" y="2959100"/>
            <a:ext cx="58674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small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9" name="Google Shape;69;p6"/>
          <p:cNvSpPr txBox="1"/>
          <p:nvPr>
            <p:ph idx="1" type="body"/>
          </p:nvPr>
        </p:nvSpPr>
        <p:spPr>
          <a:xfrm>
            <a:off x="406400" y="152400"/>
            <a:ext cx="10769600" cy="3810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6"/>
          <p:cNvSpPr txBox="1"/>
          <p:nvPr/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1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1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"/>
          <p:cNvSpPr txBox="1"/>
          <p:nvPr>
            <p:ph type="title"/>
          </p:nvPr>
        </p:nvSpPr>
        <p:spPr>
          <a:xfrm rot="5400000">
            <a:off x="8902700" y="2959100"/>
            <a:ext cx="58674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small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3" name="Google Shape;73;p7"/>
          <p:cNvSpPr txBox="1"/>
          <p:nvPr>
            <p:ph idx="10" type="dt"/>
          </p:nvPr>
        </p:nvSpPr>
        <p:spPr>
          <a:xfrm>
            <a:off x="9347200" y="76200"/>
            <a:ext cx="1828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7"/>
          <p:cNvSpPr txBox="1"/>
          <p:nvPr/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1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1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-Up">
  <p:cSld name="2-Up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 txBox="1"/>
          <p:nvPr>
            <p:ph type="title"/>
          </p:nvPr>
        </p:nvSpPr>
        <p:spPr>
          <a:xfrm rot="5400000">
            <a:off x="8902700" y="2959100"/>
            <a:ext cx="58674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small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7" name="Google Shape;77;p8"/>
          <p:cNvSpPr txBox="1"/>
          <p:nvPr>
            <p:ph idx="1" type="body"/>
          </p:nvPr>
        </p:nvSpPr>
        <p:spPr>
          <a:xfrm>
            <a:off x="406400" y="152400"/>
            <a:ext cx="5287264" cy="3810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8"/>
          <p:cNvSpPr txBox="1"/>
          <p:nvPr>
            <p:ph idx="2" type="body"/>
          </p:nvPr>
        </p:nvSpPr>
        <p:spPr>
          <a:xfrm>
            <a:off x="406400" y="646980"/>
            <a:ext cx="5283200" cy="54490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3" type="body"/>
          </p:nvPr>
        </p:nvSpPr>
        <p:spPr>
          <a:xfrm>
            <a:off x="5888736" y="152400"/>
            <a:ext cx="5287264" cy="3810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8"/>
          <p:cNvSpPr txBox="1"/>
          <p:nvPr>
            <p:ph idx="4" type="body"/>
          </p:nvPr>
        </p:nvSpPr>
        <p:spPr>
          <a:xfrm>
            <a:off x="5888736" y="646980"/>
            <a:ext cx="5283200" cy="54490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8"/>
          <p:cNvSpPr txBox="1"/>
          <p:nvPr>
            <p:ph idx="10" type="dt"/>
          </p:nvPr>
        </p:nvSpPr>
        <p:spPr>
          <a:xfrm>
            <a:off x="9347200" y="76200"/>
            <a:ext cx="1828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8"/>
          <p:cNvSpPr txBox="1"/>
          <p:nvPr>
            <p:ph idx="12" type="sldNum"/>
          </p:nvPr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Up: 2 left, 1 right">
  <p:cSld name="3-Up: 2 left, 1 righ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/>
          <p:nvPr>
            <p:ph type="title"/>
          </p:nvPr>
        </p:nvSpPr>
        <p:spPr>
          <a:xfrm rot="5400000">
            <a:off x="8902700" y="2959100"/>
            <a:ext cx="58674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small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5" name="Google Shape;85;p9"/>
          <p:cNvSpPr txBox="1"/>
          <p:nvPr>
            <p:ph idx="1" type="body"/>
          </p:nvPr>
        </p:nvSpPr>
        <p:spPr>
          <a:xfrm>
            <a:off x="406400" y="152400"/>
            <a:ext cx="5283200" cy="377952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9"/>
          <p:cNvSpPr txBox="1"/>
          <p:nvPr>
            <p:ph idx="2" type="body"/>
          </p:nvPr>
        </p:nvSpPr>
        <p:spPr>
          <a:xfrm>
            <a:off x="406400" y="609600"/>
            <a:ext cx="5283200" cy="255422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9"/>
          <p:cNvSpPr txBox="1"/>
          <p:nvPr>
            <p:ph idx="3" type="body"/>
          </p:nvPr>
        </p:nvSpPr>
        <p:spPr>
          <a:xfrm>
            <a:off x="402336" y="3319272"/>
            <a:ext cx="5287264" cy="377952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9"/>
          <p:cNvSpPr txBox="1"/>
          <p:nvPr>
            <p:ph idx="4" type="body"/>
          </p:nvPr>
        </p:nvSpPr>
        <p:spPr>
          <a:xfrm>
            <a:off x="402336" y="3733800"/>
            <a:ext cx="5287264" cy="25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9"/>
          <p:cNvSpPr txBox="1"/>
          <p:nvPr>
            <p:ph idx="5" type="body"/>
          </p:nvPr>
        </p:nvSpPr>
        <p:spPr>
          <a:xfrm>
            <a:off x="5888736" y="152400"/>
            <a:ext cx="5287264" cy="377952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" name="Google Shape;90;p9"/>
          <p:cNvSpPr txBox="1"/>
          <p:nvPr>
            <p:ph idx="6" type="body"/>
          </p:nvPr>
        </p:nvSpPr>
        <p:spPr>
          <a:xfrm>
            <a:off x="5888736" y="606552"/>
            <a:ext cx="5283200" cy="54833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9"/>
          <p:cNvSpPr txBox="1"/>
          <p:nvPr>
            <p:ph idx="10" type="dt"/>
          </p:nvPr>
        </p:nvSpPr>
        <p:spPr>
          <a:xfrm>
            <a:off x="9347200" y="76200"/>
            <a:ext cx="1828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9"/>
          <p:cNvSpPr txBox="1"/>
          <p:nvPr/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1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1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Up: 1 Left, 2 Right">
  <p:cSld name="3-Up: 1 Left, 2 Righ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0"/>
          <p:cNvSpPr txBox="1"/>
          <p:nvPr>
            <p:ph type="title"/>
          </p:nvPr>
        </p:nvSpPr>
        <p:spPr>
          <a:xfrm rot="5400000">
            <a:off x="8902700" y="2959100"/>
            <a:ext cx="58674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small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5" name="Google Shape;95;p10"/>
          <p:cNvSpPr txBox="1"/>
          <p:nvPr>
            <p:ph idx="1" type="body"/>
          </p:nvPr>
        </p:nvSpPr>
        <p:spPr>
          <a:xfrm>
            <a:off x="406400" y="152400"/>
            <a:ext cx="5287264" cy="369714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0"/>
          <p:cNvSpPr txBox="1"/>
          <p:nvPr>
            <p:ph idx="2" type="body"/>
          </p:nvPr>
        </p:nvSpPr>
        <p:spPr>
          <a:xfrm>
            <a:off x="406400" y="598314"/>
            <a:ext cx="5283200" cy="542148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10"/>
          <p:cNvSpPr txBox="1"/>
          <p:nvPr>
            <p:ph idx="3" type="body"/>
          </p:nvPr>
        </p:nvSpPr>
        <p:spPr>
          <a:xfrm>
            <a:off x="5892800" y="152400"/>
            <a:ext cx="5283200" cy="369714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" name="Google Shape;98;p10"/>
          <p:cNvSpPr txBox="1"/>
          <p:nvPr>
            <p:ph idx="4" type="body"/>
          </p:nvPr>
        </p:nvSpPr>
        <p:spPr>
          <a:xfrm>
            <a:off x="5892800" y="598314"/>
            <a:ext cx="5283200" cy="248931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10"/>
          <p:cNvSpPr txBox="1"/>
          <p:nvPr>
            <p:ph idx="5" type="body"/>
          </p:nvPr>
        </p:nvSpPr>
        <p:spPr>
          <a:xfrm>
            <a:off x="5888736" y="3319272"/>
            <a:ext cx="5287264" cy="414528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b="1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10"/>
          <p:cNvSpPr txBox="1"/>
          <p:nvPr>
            <p:ph idx="6" type="body"/>
          </p:nvPr>
        </p:nvSpPr>
        <p:spPr>
          <a:xfrm>
            <a:off x="5888736" y="3810000"/>
            <a:ext cx="5287264" cy="24444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10"/>
          <p:cNvSpPr txBox="1"/>
          <p:nvPr>
            <p:ph idx="10" type="dt"/>
          </p:nvPr>
        </p:nvSpPr>
        <p:spPr>
          <a:xfrm>
            <a:off x="9347200" y="76200"/>
            <a:ext cx="1828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10"/>
          <p:cNvSpPr txBox="1"/>
          <p:nvPr/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b="1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1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1480800" y="0"/>
            <a:ext cx="7112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 rot="5400000">
            <a:off x="8902700" y="2959100"/>
            <a:ext cx="5867400" cy="71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i="0" sz="2400" u="none" cap="small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06400" y="381000"/>
            <a:ext cx="10769600" cy="58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0" type="dt"/>
          </p:nvPr>
        </p:nvSpPr>
        <p:spPr>
          <a:xfrm>
            <a:off x="9347200" y="76200"/>
            <a:ext cx="1828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9E9E9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11574082" y="6357668"/>
            <a:ext cx="542198" cy="427806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1"/>
          <p:cNvSpPr/>
          <p:nvPr/>
        </p:nvSpPr>
        <p:spPr>
          <a:xfrm>
            <a:off x="0" y="0"/>
            <a:ext cx="1016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3606800" y="6477000"/>
            <a:ext cx="4978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9993376" y="6232585"/>
            <a:ext cx="1563527" cy="67508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/>
          <p:nvPr/>
        </p:nvSpPr>
        <p:spPr>
          <a:xfrm>
            <a:off x="299006" y="6423220"/>
            <a:ext cx="364074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©2018 KOKO Networks Limited - Proprietary &amp; Confidential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5.jpg"/><Relationship Id="rId5" Type="http://schemas.openxmlformats.org/officeDocument/2006/relationships/image" Target="../media/image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Relationship Id="rId4" Type="http://schemas.openxmlformats.org/officeDocument/2006/relationships/image" Target="../media/image15.jpg"/><Relationship Id="rId5" Type="http://schemas.openxmlformats.org/officeDocument/2006/relationships/image" Target="../media/image11.png"/><Relationship Id="rId6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6.jpg"/><Relationship Id="rId5" Type="http://schemas.openxmlformats.org/officeDocument/2006/relationships/image" Target="../media/image1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jpg"/><Relationship Id="rId4" Type="http://schemas.openxmlformats.org/officeDocument/2006/relationships/image" Target="../media/image18.jpg"/><Relationship Id="rId5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4"/>
          <p:cNvSpPr txBox="1"/>
          <p:nvPr>
            <p:ph type="ctrTitle"/>
          </p:nvPr>
        </p:nvSpPr>
        <p:spPr>
          <a:xfrm>
            <a:off x="304800" y="4114800"/>
            <a:ext cx="96519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 sz="3000"/>
              <a:t>KOKOpoint Components Setup </a:t>
            </a:r>
            <a:endParaRPr b="1" sz="3000"/>
          </a:p>
        </p:txBody>
      </p:sp>
      <p:pic>
        <p:nvPicPr>
          <p:cNvPr id="166" name="Google Shape;16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-244521" y="242275"/>
            <a:ext cx="4004450" cy="34992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7" name="Google Shape;167;p14"/>
          <p:cNvPicPr preferRelativeResize="0"/>
          <p:nvPr/>
        </p:nvPicPr>
        <p:blipFill rotWithShape="1">
          <a:blip r:embed="rId4">
            <a:alphaModFix/>
          </a:blip>
          <a:srcRect b="0" l="31851" r="15863" t="11979"/>
          <a:stretch/>
        </p:blipFill>
        <p:spPr>
          <a:xfrm>
            <a:off x="3535125" y="-10350"/>
            <a:ext cx="4704226" cy="403587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4"/>
          <p:cNvSpPr txBox="1"/>
          <p:nvPr/>
        </p:nvSpPr>
        <p:spPr>
          <a:xfrm>
            <a:off x="8402925" y="-6375"/>
            <a:ext cx="3789000" cy="3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9" name="Google Shape;16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67175" y="-10350"/>
            <a:ext cx="3952576" cy="27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3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254" name="Google Shape;254;p23"/>
          <p:cNvSpPr txBox="1"/>
          <p:nvPr>
            <p:ph idx="1" type="body"/>
          </p:nvPr>
        </p:nvSpPr>
        <p:spPr>
          <a:xfrm>
            <a:off x="95250" y="0"/>
            <a:ext cx="11385600" cy="5334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Stripping a cable</a:t>
            </a:r>
            <a:endParaRPr sz="3000"/>
          </a:p>
        </p:txBody>
      </p:sp>
      <p:sp>
        <p:nvSpPr>
          <p:cNvPr id="255" name="Google Shape;255;p23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6" name="Google Shape;256;p23"/>
          <p:cNvPicPr preferRelativeResize="0"/>
          <p:nvPr/>
        </p:nvPicPr>
        <p:blipFill rotWithShape="1">
          <a:blip r:embed="rId3">
            <a:alphaModFix/>
          </a:blip>
          <a:srcRect b="2134" l="1606" r="24033" t="20513"/>
          <a:stretch/>
        </p:blipFill>
        <p:spPr>
          <a:xfrm rot="-5400000">
            <a:off x="348925" y="1495125"/>
            <a:ext cx="3917950" cy="3639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7" name="Google Shape;257;p23"/>
          <p:cNvCxnSpPr/>
          <p:nvPr/>
        </p:nvCxnSpPr>
        <p:spPr>
          <a:xfrm flipH="1">
            <a:off x="2984475" y="1174750"/>
            <a:ext cx="1539900" cy="10158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8" name="Google Shape;258;p23"/>
          <p:cNvCxnSpPr/>
          <p:nvPr/>
        </p:nvCxnSpPr>
        <p:spPr>
          <a:xfrm rot="10800000">
            <a:off x="3301900" y="2397050"/>
            <a:ext cx="1587600" cy="6192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9" name="Google Shape;259;p23"/>
          <p:cNvSpPr txBox="1"/>
          <p:nvPr/>
        </p:nvSpPr>
        <p:spPr>
          <a:xfrm>
            <a:off x="4524375" y="809625"/>
            <a:ext cx="1428900" cy="7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Adjust this part for double insulated cable</a:t>
            </a:r>
            <a:endParaRPr/>
          </a:p>
        </p:txBody>
      </p:sp>
      <p:sp>
        <p:nvSpPr>
          <p:cNvPr id="260" name="Google Shape;260;p23"/>
          <p:cNvSpPr txBox="1"/>
          <p:nvPr/>
        </p:nvSpPr>
        <p:spPr>
          <a:xfrm>
            <a:off x="4889500" y="2825750"/>
            <a:ext cx="13017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Default 8mm</a:t>
            </a:r>
            <a:endParaRPr/>
          </a:p>
        </p:txBody>
      </p:sp>
      <p:sp>
        <p:nvSpPr>
          <p:cNvPr id="261" name="Google Shape;261;p23"/>
          <p:cNvSpPr txBox="1"/>
          <p:nvPr/>
        </p:nvSpPr>
        <p:spPr>
          <a:xfrm>
            <a:off x="6397625" y="841375"/>
            <a:ext cx="4222800" cy="34449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Size of strip determined by number of insulation layers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Place cable in stripper and tip must touch stripper length guide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Squeeze stripper and release to strip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For very thick cables,use scalpel or side cutter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4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267" name="Google Shape;267;p24"/>
          <p:cNvSpPr txBox="1"/>
          <p:nvPr>
            <p:ph idx="1" type="body"/>
          </p:nvPr>
        </p:nvSpPr>
        <p:spPr>
          <a:xfrm>
            <a:off x="95250" y="0"/>
            <a:ext cx="11385600" cy="5334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Crim</a:t>
            </a:r>
            <a:r>
              <a:rPr lang="en-US" sz="3000"/>
              <a:t>ping a cable</a:t>
            </a:r>
            <a:endParaRPr sz="3000"/>
          </a:p>
        </p:txBody>
      </p:sp>
      <p:sp>
        <p:nvSpPr>
          <p:cNvPr id="268" name="Google Shape;268;p24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9" name="Google Shape;269;p24"/>
          <p:cNvSpPr txBox="1"/>
          <p:nvPr/>
        </p:nvSpPr>
        <p:spPr>
          <a:xfrm>
            <a:off x="2257325" y="1068525"/>
            <a:ext cx="13017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1.Press</a:t>
            </a:r>
            <a:endParaRPr/>
          </a:p>
        </p:txBody>
      </p:sp>
      <p:sp>
        <p:nvSpPr>
          <p:cNvPr id="270" name="Google Shape;270;p24"/>
          <p:cNvSpPr txBox="1"/>
          <p:nvPr/>
        </p:nvSpPr>
        <p:spPr>
          <a:xfrm>
            <a:off x="6397625" y="841375"/>
            <a:ext cx="4222800" cy="2759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Press to level up pin holder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Insert pin to correct AWG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Release and gently squeeze the tool till first click to lock pin in position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Tightly press arms fully to crimp cable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1" name="Google Shape;271;p24"/>
          <p:cNvPicPr preferRelativeResize="0"/>
          <p:nvPr/>
        </p:nvPicPr>
        <p:blipFill rotWithShape="1">
          <a:blip r:embed="rId3">
            <a:alphaModFix/>
          </a:blip>
          <a:srcRect b="9810" l="15026" r="19949" t="27976"/>
          <a:stretch/>
        </p:blipFill>
        <p:spPr>
          <a:xfrm rot="10800000">
            <a:off x="531551" y="1952805"/>
            <a:ext cx="1456424" cy="1547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4"/>
          <p:cNvPicPr preferRelativeResize="0"/>
          <p:nvPr/>
        </p:nvPicPr>
        <p:blipFill rotWithShape="1">
          <a:blip r:embed="rId4">
            <a:alphaModFix/>
          </a:blip>
          <a:srcRect b="20541" l="33081" r="31312" t="22556"/>
          <a:stretch/>
        </p:blipFill>
        <p:spPr>
          <a:xfrm rot="10800000">
            <a:off x="515516" y="533403"/>
            <a:ext cx="1467097" cy="1419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4"/>
          <p:cNvPicPr preferRelativeResize="0"/>
          <p:nvPr/>
        </p:nvPicPr>
        <p:blipFill rotWithShape="1">
          <a:blip r:embed="rId5">
            <a:alphaModFix/>
          </a:blip>
          <a:srcRect b="0" l="8917" r="29668" t="0"/>
          <a:stretch/>
        </p:blipFill>
        <p:spPr>
          <a:xfrm rot="5400000">
            <a:off x="542249" y="4940225"/>
            <a:ext cx="1411702" cy="141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4"/>
          <p:cNvPicPr preferRelativeResize="0"/>
          <p:nvPr/>
        </p:nvPicPr>
        <p:blipFill rotWithShape="1">
          <a:blip r:embed="rId6">
            <a:alphaModFix/>
          </a:blip>
          <a:srcRect b="14712" l="17761" r="17463" t="0"/>
          <a:stretch/>
        </p:blipFill>
        <p:spPr>
          <a:xfrm rot="-5400000">
            <a:off x="539814" y="3502763"/>
            <a:ext cx="1439898" cy="143502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"/>
          <p:cNvSpPr txBox="1"/>
          <p:nvPr/>
        </p:nvSpPr>
        <p:spPr>
          <a:xfrm>
            <a:off x="2257325" y="2557088"/>
            <a:ext cx="13017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2.Level up</a:t>
            </a:r>
            <a:endParaRPr/>
          </a:p>
        </p:txBody>
      </p:sp>
      <p:sp>
        <p:nvSpPr>
          <p:cNvPr id="276" name="Google Shape;276;p24"/>
          <p:cNvSpPr txBox="1"/>
          <p:nvPr/>
        </p:nvSpPr>
        <p:spPr>
          <a:xfrm>
            <a:off x="2192725" y="5471475"/>
            <a:ext cx="13017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4.Squeeze</a:t>
            </a:r>
            <a:endParaRPr/>
          </a:p>
        </p:txBody>
      </p:sp>
      <p:sp>
        <p:nvSpPr>
          <p:cNvPr id="277" name="Google Shape;277;p24"/>
          <p:cNvSpPr txBox="1"/>
          <p:nvPr/>
        </p:nvSpPr>
        <p:spPr>
          <a:xfrm>
            <a:off x="2192725" y="4045675"/>
            <a:ext cx="13017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3.Insert pin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83" name="Google Shape;283;p25"/>
          <p:cNvSpPr txBox="1"/>
          <p:nvPr>
            <p:ph idx="1" type="body"/>
          </p:nvPr>
        </p:nvSpPr>
        <p:spPr>
          <a:xfrm>
            <a:off x="406400" y="0"/>
            <a:ext cx="10769700" cy="5334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Crimp Quality</a:t>
            </a:r>
            <a:endParaRPr sz="3000"/>
          </a:p>
        </p:txBody>
      </p:sp>
      <p:sp>
        <p:nvSpPr>
          <p:cNvPr id="284" name="Google Shape;284;p25"/>
          <p:cNvSpPr txBox="1"/>
          <p:nvPr>
            <p:ph idx="2" type="body"/>
          </p:nvPr>
        </p:nvSpPr>
        <p:spPr>
          <a:xfrm>
            <a:off x="406400" y="646982"/>
            <a:ext cx="10769700" cy="5423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Comparison of benchmark, good and bad crimp.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85" name="Google Shape;285;p25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6" name="Google Shape;286;p25"/>
          <p:cNvPicPr preferRelativeResize="0"/>
          <p:nvPr/>
        </p:nvPicPr>
        <p:blipFill rotWithShape="1">
          <a:blip r:embed="rId3">
            <a:alphaModFix/>
          </a:blip>
          <a:srcRect b="82629" l="84823" r="1028" t="9596"/>
          <a:stretch/>
        </p:blipFill>
        <p:spPr>
          <a:xfrm>
            <a:off x="6332400" y="1198750"/>
            <a:ext cx="4032802" cy="1246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5"/>
          <p:cNvPicPr preferRelativeResize="0"/>
          <p:nvPr/>
        </p:nvPicPr>
        <p:blipFill rotWithShape="1">
          <a:blip r:embed="rId4">
            <a:alphaModFix/>
          </a:blip>
          <a:srcRect b="29572" l="30209" r="65601" t="50685"/>
          <a:stretch/>
        </p:blipFill>
        <p:spPr>
          <a:xfrm rot="-5400000">
            <a:off x="7750151" y="1412599"/>
            <a:ext cx="1197300" cy="4032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5"/>
          <p:cNvPicPr preferRelativeResize="0"/>
          <p:nvPr/>
        </p:nvPicPr>
        <p:blipFill rotWithShape="1">
          <a:blip r:embed="rId5">
            <a:alphaModFix/>
          </a:blip>
          <a:srcRect b="31397" l="36675" r="55381" t="33165"/>
          <a:stretch/>
        </p:blipFill>
        <p:spPr>
          <a:xfrm rot="5400000">
            <a:off x="7755248" y="3206650"/>
            <a:ext cx="1201002" cy="4018903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5"/>
          <p:cNvSpPr txBox="1"/>
          <p:nvPr/>
        </p:nvSpPr>
        <p:spPr>
          <a:xfrm>
            <a:off x="1953950" y="1356450"/>
            <a:ext cx="29067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Benchmark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5"/>
          <p:cNvSpPr txBox="1"/>
          <p:nvPr/>
        </p:nvSpPr>
        <p:spPr>
          <a:xfrm>
            <a:off x="1953950" y="2526200"/>
            <a:ext cx="29067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Good crimp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5"/>
          <p:cNvSpPr txBox="1"/>
          <p:nvPr/>
        </p:nvSpPr>
        <p:spPr>
          <a:xfrm>
            <a:off x="2064975" y="5117000"/>
            <a:ext cx="29067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Bad crimp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2" name="Google Shape;292;p25"/>
          <p:cNvCxnSpPr/>
          <p:nvPr/>
        </p:nvCxnSpPr>
        <p:spPr>
          <a:xfrm>
            <a:off x="4392350" y="4618425"/>
            <a:ext cx="2648400" cy="6945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3" name="Google Shape;293;p25"/>
          <p:cNvSpPr txBox="1"/>
          <p:nvPr/>
        </p:nvSpPr>
        <p:spPr>
          <a:xfrm>
            <a:off x="2533275" y="4150125"/>
            <a:ext cx="1970100" cy="694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Cable insulation not held by pin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6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99" name="Google Shape;299;p26"/>
          <p:cNvSpPr txBox="1"/>
          <p:nvPr>
            <p:ph idx="1" type="body"/>
          </p:nvPr>
        </p:nvSpPr>
        <p:spPr>
          <a:xfrm>
            <a:off x="406400" y="0"/>
            <a:ext cx="10769700" cy="5334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Fitting crimped Cable to Molex connector</a:t>
            </a:r>
            <a:endParaRPr sz="3000"/>
          </a:p>
        </p:txBody>
      </p:sp>
      <p:sp>
        <p:nvSpPr>
          <p:cNvPr id="300" name="Google Shape;300;p26"/>
          <p:cNvSpPr txBox="1"/>
          <p:nvPr>
            <p:ph idx="2" type="body"/>
          </p:nvPr>
        </p:nvSpPr>
        <p:spPr>
          <a:xfrm>
            <a:off x="406400" y="646982"/>
            <a:ext cx="10769700" cy="5423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3 different Molex connector types are used across the KP depending on power and signal lines.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These are: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Note the slot numbering. 1 consistently used for 12V/5V lines of the components.</a:t>
            </a:r>
            <a:endParaRPr sz="2400"/>
          </a:p>
        </p:txBody>
      </p:sp>
      <p:sp>
        <p:nvSpPr>
          <p:cNvPr id="301" name="Google Shape;301;p26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02" name="Google Shape;302;p26"/>
          <p:cNvPicPr preferRelativeResize="0"/>
          <p:nvPr/>
        </p:nvPicPr>
        <p:blipFill rotWithShape="1">
          <a:blip r:embed="rId3">
            <a:alphaModFix/>
          </a:blip>
          <a:srcRect b="34684" l="21919" r="31601" t="35561"/>
          <a:stretch/>
        </p:blipFill>
        <p:spPr>
          <a:xfrm rot="10800000">
            <a:off x="2322775" y="2039785"/>
            <a:ext cx="6527050" cy="3133728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6"/>
          <p:cNvSpPr/>
          <p:nvPr/>
        </p:nvSpPr>
        <p:spPr>
          <a:xfrm>
            <a:off x="3395550" y="3801913"/>
            <a:ext cx="304800" cy="3048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6"/>
          <p:cNvSpPr txBox="1"/>
          <p:nvPr/>
        </p:nvSpPr>
        <p:spPr>
          <a:xfrm>
            <a:off x="3414600" y="3792388"/>
            <a:ext cx="1905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1</a:t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05" name="Google Shape;305;p26"/>
          <p:cNvSpPr/>
          <p:nvPr/>
        </p:nvSpPr>
        <p:spPr>
          <a:xfrm>
            <a:off x="5281500" y="3301574"/>
            <a:ext cx="304800" cy="295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6"/>
          <p:cNvSpPr txBox="1"/>
          <p:nvPr/>
        </p:nvSpPr>
        <p:spPr>
          <a:xfrm>
            <a:off x="5300550" y="3292337"/>
            <a:ext cx="1905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3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07" name="Google Shape;307;p26"/>
          <p:cNvSpPr/>
          <p:nvPr/>
        </p:nvSpPr>
        <p:spPr>
          <a:xfrm>
            <a:off x="3414600" y="3234899"/>
            <a:ext cx="304800" cy="295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6"/>
          <p:cNvSpPr txBox="1"/>
          <p:nvPr/>
        </p:nvSpPr>
        <p:spPr>
          <a:xfrm>
            <a:off x="3433650" y="3225662"/>
            <a:ext cx="1905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2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09" name="Google Shape;309;p26"/>
          <p:cNvSpPr/>
          <p:nvPr/>
        </p:nvSpPr>
        <p:spPr>
          <a:xfrm>
            <a:off x="4719525" y="3329595"/>
            <a:ext cx="304800" cy="286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6"/>
          <p:cNvSpPr txBox="1"/>
          <p:nvPr/>
        </p:nvSpPr>
        <p:spPr>
          <a:xfrm>
            <a:off x="4729050" y="3282538"/>
            <a:ext cx="190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4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11" name="Google Shape;311;p26"/>
          <p:cNvSpPr/>
          <p:nvPr/>
        </p:nvSpPr>
        <p:spPr>
          <a:xfrm>
            <a:off x="6996000" y="3486932"/>
            <a:ext cx="304800" cy="286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6"/>
          <p:cNvSpPr txBox="1"/>
          <p:nvPr/>
        </p:nvSpPr>
        <p:spPr>
          <a:xfrm>
            <a:off x="7005525" y="3439876"/>
            <a:ext cx="190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5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13" name="Google Shape;313;p26"/>
          <p:cNvSpPr/>
          <p:nvPr/>
        </p:nvSpPr>
        <p:spPr>
          <a:xfrm>
            <a:off x="6400688" y="3439895"/>
            <a:ext cx="304800" cy="286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6"/>
          <p:cNvSpPr txBox="1"/>
          <p:nvPr/>
        </p:nvSpPr>
        <p:spPr>
          <a:xfrm>
            <a:off x="6410213" y="3392838"/>
            <a:ext cx="190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6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15" name="Google Shape;315;p26"/>
          <p:cNvSpPr/>
          <p:nvPr/>
        </p:nvSpPr>
        <p:spPr>
          <a:xfrm>
            <a:off x="7662750" y="3568220"/>
            <a:ext cx="304800" cy="286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6"/>
          <p:cNvSpPr txBox="1"/>
          <p:nvPr/>
        </p:nvSpPr>
        <p:spPr>
          <a:xfrm>
            <a:off x="7672275" y="3521163"/>
            <a:ext cx="190500" cy="2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4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17" name="Google Shape;317;p26"/>
          <p:cNvSpPr/>
          <p:nvPr/>
        </p:nvSpPr>
        <p:spPr>
          <a:xfrm>
            <a:off x="5243400" y="3992413"/>
            <a:ext cx="304800" cy="3048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6"/>
          <p:cNvSpPr txBox="1"/>
          <p:nvPr/>
        </p:nvSpPr>
        <p:spPr>
          <a:xfrm>
            <a:off x="5262450" y="3982888"/>
            <a:ext cx="1905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1</a:t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19" name="Google Shape;319;p26"/>
          <p:cNvSpPr/>
          <p:nvPr/>
        </p:nvSpPr>
        <p:spPr>
          <a:xfrm>
            <a:off x="7538925" y="4030513"/>
            <a:ext cx="304800" cy="304800"/>
          </a:xfrm>
          <a:prstGeom prst="ellipse">
            <a:avLst/>
          </a:prstGeom>
          <a:solidFill>
            <a:srgbClr val="FCE5CD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6"/>
          <p:cNvSpPr txBox="1"/>
          <p:nvPr/>
        </p:nvSpPr>
        <p:spPr>
          <a:xfrm>
            <a:off x="7557975" y="4020988"/>
            <a:ext cx="1905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1</a:t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21" name="Google Shape;321;p26"/>
          <p:cNvSpPr/>
          <p:nvPr/>
        </p:nvSpPr>
        <p:spPr>
          <a:xfrm>
            <a:off x="4671900" y="3930224"/>
            <a:ext cx="304800" cy="295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6"/>
          <p:cNvSpPr txBox="1"/>
          <p:nvPr/>
        </p:nvSpPr>
        <p:spPr>
          <a:xfrm>
            <a:off x="4690950" y="3920987"/>
            <a:ext cx="1905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2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23" name="Google Shape;323;p26"/>
          <p:cNvSpPr/>
          <p:nvPr/>
        </p:nvSpPr>
        <p:spPr>
          <a:xfrm>
            <a:off x="6948375" y="3987374"/>
            <a:ext cx="304800" cy="295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6"/>
          <p:cNvSpPr txBox="1"/>
          <p:nvPr/>
        </p:nvSpPr>
        <p:spPr>
          <a:xfrm>
            <a:off x="6967425" y="3978137"/>
            <a:ext cx="1905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2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</p:txBody>
      </p:sp>
      <p:sp>
        <p:nvSpPr>
          <p:cNvPr id="325" name="Google Shape;325;p26"/>
          <p:cNvSpPr/>
          <p:nvPr/>
        </p:nvSpPr>
        <p:spPr>
          <a:xfrm>
            <a:off x="6429263" y="3934836"/>
            <a:ext cx="304800" cy="295500"/>
          </a:xfrm>
          <a:prstGeom prst="ellipse">
            <a:avLst/>
          </a:prstGeom>
          <a:solidFill>
            <a:srgbClr val="FFF2CC"/>
          </a:solidFill>
          <a:ln cap="flat" cmpd="sng" w="9525">
            <a:solidFill>
              <a:srgbClr val="FCE5C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6"/>
          <p:cNvSpPr txBox="1"/>
          <p:nvPr/>
        </p:nvSpPr>
        <p:spPr>
          <a:xfrm>
            <a:off x="6448313" y="3925600"/>
            <a:ext cx="1905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FF0000"/>
                </a:solidFill>
              </a:rPr>
              <a:t>3</a:t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0000"/>
              </a:solidFill>
            </a:endParaRPr>
          </a:p>
        </p:txBody>
      </p:sp>
      <p:cxnSp>
        <p:nvCxnSpPr>
          <p:cNvPr id="327" name="Google Shape;327;p26"/>
          <p:cNvCxnSpPr/>
          <p:nvPr/>
        </p:nvCxnSpPr>
        <p:spPr>
          <a:xfrm>
            <a:off x="2063750" y="3190875"/>
            <a:ext cx="1127100" cy="31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8" name="Google Shape;328;p26"/>
          <p:cNvCxnSpPr/>
          <p:nvPr/>
        </p:nvCxnSpPr>
        <p:spPr>
          <a:xfrm flipH="1">
            <a:off x="5111675" y="1714500"/>
            <a:ext cx="1952700" cy="1413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9" name="Google Shape;329;p26"/>
          <p:cNvCxnSpPr/>
          <p:nvPr/>
        </p:nvCxnSpPr>
        <p:spPr>
          <a:xfrm flipH="1">
            <a:off x="8080400" y="3111500"/>
            <a:ext cx="1127100" cy="190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0" name="Google Shape;330;p26"/>
          <p:cNvSpPr txBox="1"/>
          <p:nvPr/>
        </p:nvSpPr>
        <p:spPr>
          <a:xfrm>
            <a:off x="508000" y="2796350"/>
            <a:ext cx="1668300" cy="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2x1 connector(2-pole)</a:t>
            </a:r>
            <a:endParaRPr/>
          </a:p>
        </p:txBody>
      </p:sp>
      <p:sp>
        <p:nvSpPr>
          <p:cNvPr id="331" name="Google Shape;331;p26"/>
          <p:cNvSpPr txBox="1"/>
          <p:nvPr/>
        </p:nvSpPr>
        <p:spPr>
          <a:xfrm>
            <a:off x="7127875" y="1365250"/>
            <a:ext cx="23019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2x2  connector(4-pole)</a:t>
            </a:r>
            <a:endParaRPr/>
          </a:p>
        </p:txBody>
      </p:sp>
      <p:sp>
        <p:nvSpPr>
          <p:cNvPr id="332" name="Google Shape;332;p26"/>
          <p:cNvSpPr txBox="1"/>
          <p:nvPr/>
        </p:nvSpPr>
        <p:spPr>
          <a:xfrm>
            <a:off x="9255125" y="2762250"/>
            <a:ext cx="1668300" cy="5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2x3 connector(6-pole)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7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7"/>
          <p:cNvSpPr txBox="1"/>
          <p:nvPr>
            <p:ph idx="1" type="body"/>
          </p:nvPr>
        </p:nvSpPr>
        <p:spPr>
          <a:xfrm>
            <a:off x="406400" y="0"/>
            <a:ext cx="10769700" cy="5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3000"/>
              <a:t>Component Setup</a:t>
            </a:r>
            <a:endParaRPr sz="30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7"/>
          <p:cNvSpPr txBox="1"/>
          <p:nvPr>
            <p:ph idx="2" type="body"/>
          </p:nvPr>
        </p:nvSpPr>
        <p:spPr>
          <a:xfrm>
            <a:off x="406400" y="646982"/>
            <a:ext cx="10769700" cy="54231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Components are listed per associated minifit connectors as below: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7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1" name="Google Shape;341;p27"/>
          <p:cNvSpPr txBox="1"/>
          <p:nvPr/>
        </p:nvSpPr>
        <p:spPr>
          <a:xfrm>
            <a:off x="1551075" y="1317625"/>
            <a:ext cx="3212700" cy="16827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2-pole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Canister dock switch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Reset switch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7"/>
          <p:cNvSpPr txBox="1"/>
          <p:nvPr/>
        </p:nvSpPr>
        <p:spPr>
          <a:xfrm>
            <a:off x="6285600" y="1206175"/>
            <a:ext cx="3903900" cy="48639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4-pole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Solenoid valve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Illuminated Signage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Fan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Pump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Flowmeter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Ethanol sensor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PIR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Door latch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Door sensor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Tank pressure sensor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Canister full sensor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Tank temperature sensor</a:t>
            </a:r>
            <a:endParaRPr/>
          </a:p>
        </p:txBody>
      </p:sp>
      <p:sp>
        <p:nvSpPr>
          <p:cNvPr id="343" name="Google Shape;343;p27"/>
          <p:cNvSpPr txBox="1"/>
          <p:nvPr/>
        </p:nvSpPr>
        <p:spPr>
          <a:xfrm>
            <a:off x="1551075" y="3784550"/>
            <a:ext cx="3212700" cy="20859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6-pole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Motorized ball valve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Calibration module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Refill box cable(2 ends)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8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349" name="Google Shape;349;p28"/>
          <p:cNvSpPr txBox="1"/>
          <p:nvPr>
            <p:ph idx="1" type="body"/>
          </p:nvPr>
        </p:nvSpPr>
        <p:spPr>
          <a:xfrm>
            <a:off x="108125" y="0"/>
            <a:ext cx="11372700" cy="5334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Sample Component Molex Setups</a:t>
            </a:r>
            <a:endParaRPr sz="3000"/>
          </a:p>
        </p:txBody>
      </p:sp>
      <p:sp>
        <p:nvSpPr>
          <p:cNvPr id="350" name="Google Shape;350;p28"/>
          <p:cNvSpPr txBox="1"/>
          <p:nvPr>
            <p:ph idx="2" type="body"/>
          </p:nvPr>
        </p:nvSpPr>
        <p:spPr>
          <a:xfrm>
            <a:off x="406400" y="646982"/>
            <a:ext cx="10769700" cy="54231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51" name="Google Shape;351;p28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52" name="Google Shape;352;p28"/>
          <p:cNvPicPr preferRelativeResize="0"/>
          <p:nvPr/>
        </p:nvPicPr>
        <p:blipFill rotWithShape="1">
          <a:blip r:embed="rId3">
            <a:alphaModFix/>
          </a:blip>
          <a:srcRect b="25059" l="27082" r="35097" t="39501"/>
          <a:stretch/>
        </p:blipFill>
        <p:spPr>
          <a:xfrm rot="10800000">
            <a:off x="6281675" y="3151875"/>
            <a:ext cx="2438400" cy="251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28"/>
          <p:cNvPicPr preferRelativeResize="0"/>
          <p:nvPr/>
        </p:nvPicPr>
        <p:blipFill rotWithShape="1">
          <a:blip r:embed="rId4">
            <a:alphaModFix/>
          </a:blip>
          <a:srcRect b="36744" l="0" r="34456" t="0"/>
          <a:stretch/>
        </p:blipFill>
        <p:spPr>
          <a:xfrm>
            <a:off x="1404925" y="646975"/>
            <a:ext cx="2083950" cy="235205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28"/>
          <p:cNvSpPr txBox="1"/>
          <p:nvPr/>
        </p:nvSpPr>
        <p:spPr>
          <a:xfrm>
            <a:off x="3569600" y="743875"/>
            <a:ext cx="2083800" cy="1194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Pin configuration: 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1-12V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2 - GND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28"/>
          <p:cNvSpPr txBox="1"/>
          <p:nvPr/>
        </p:nvSpPr>
        <p:spPr>
          <a:xfrm>
            <a:off x="4327775" y="3151800"/>
            <a:ext cx="1857000" cy="2518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1- Yellow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2 -Blue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3 -Black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4 -Green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5 -Red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6 -Unused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9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361" name="Google Shape;361;p29"/>
          <p:cNvSpPr txBox="1"/>
          <p:nvPr>
            <p:ph idx="1" type="body"/>
          </p:nvPr>
        </p:nvSpPr>
        <p:spPr>
          <a:xfrm>
            <a:off x="108125" y="0"/>
            <a:ext cx="11372700" cy="5334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Sample Component Molex Setups</a:t>
            </a:r>
            <a:endParaRPr sz="3000"/>
          </a:p>
        </p:txBody>
      </p:sp>
      <p:sp>
        <p:nvSpPr>
          <p:cNvPr id="362" name="Google Shape;362;p29"/>
          <p:cNvSpPr txBox="1"/>
          <p:nvPr>
            <p:ph idx="2" type="body"/>
          </p:nvPr>
        </p:nvSpPr>
        <p:spPr>
          <a:xfrm>
            <a:off x="406400" y="646982"/>
            <a:ext cx="10769700" cy="54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63" name="Google Shape;363;p29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64" name="Google Shape;3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075" y="846775"/>
            <a:ext cx="1666875" cy="180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29"/>
          <p:cNvPicPr preferRelativeResize="0"/>
          <p:nvPr/>
        </p:nvPicPr>
        <p:blipFill rotWithShape="1">
          <a:blip r:embed="rId4">
            <a:alphaModFix/>
          </a:blip>
          <a:srcRect b="20234" l="1282" r="19068" t="8818"/>
          <a:stretch/>
        </p:blipFill>
        <p:spPr>
          <a:xfrm>
            <a:off x="4076450" y="3752550"/>
            <a:ext cx="1666875" cy="17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9"/>
          <p:cNvPicPr preferRelativeResize="0"/>
          <p:nvPr/>
        </p:nvPicPr>
        <p:blipFill rotWithShape="1">
          <a:blip r:embed="rId5">
            <a:alphaModFix/>
          </a:blip>
          <a:srcRect b="45261" l="20674" r="33012" t="36617"/>
          <a:stretch/>
        </p:blipFill>
        <p:spPr>
          <a:xfrm>
            <a:off x="5779787" y="1030238"/>
            <a:ext cx="2467100" cy="143827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29"/>
          <p:cNvSpPr txBox="1"/>
          <p:nvPr/>
        </p:nvSpPr>
        <p:spPr>
          <a:xfrm>
            <a:off x="3329463" y="1240425"/>
            <a:ext cx="1666800" cy="18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9"/>
          <p:cNvSpPr txBox="1"/>
          <p:nvPr/>
        </p:nvSpPr>
        <p:spPr>
          <a:xfrm>
            <a:off x="2635250" y="920450"/>
            <a:ext cx="2080200" cy="1805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Pin Configuration;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Red(12V)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Black(GND)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White(5V)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AutoNum type="arabicPeriod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White(SIG)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29"/>
          <p:cNvSpPr txBox="1"/>
          <p:nvPr/>
        </p:nvSpPr>
        <p:spPr>
          <a:xfrm>
            <a:off x="8810625" y="1016000"/>
            <a:ext cx="2080200" cy="173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Pin Configuration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1-Red (12V)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2-Unused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3-Yellow (SIG)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4-Black (GND)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29"/>
          <p:cNvSpPr txBox="1"/>
          <p:nvPr/>
        </p:nvSpPr>
        <p:spPr>
          <a:xfrm>
            <a:off x="6007175" y="4021275"/>
            <a:ext cx="2175000" cy="1196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Pin configuration: 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1- Blue(5V)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2 - Black(SIG)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0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376" name="Google Shape;376;p30"/>
          <p:cNvSpPr txBox="1"/>
          <p:nvPr>
            <p:ph idx="1" type="body"/>
          </p:nvPr>
        </p:nvSpPr>
        <p:spPr>
          <a:xfrm>
            <a:off x="77225" y="0"/>
            <a:ext cx="11403600" cy="5334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Finally</a:t>
            </a:r>
            <a:endParaRPr sz="3000"/>
          </a:p>
        </p:txBody>
      </p:sp>
      <p:sp>
        <p:nvSpPr>
          <p:cNvPr id="377" name="Google Shape;377;p30"/>
          <p:cNvSpPr txBox="1"/>
          <p:nvPr>
            <p:ph idx="2" type="body"/>
          </p:nvPr>
        </p:nvSpPr>
        <p:spPr>
          <a:xfrm>
            <a:off x="406400" y="646982"/>
            <a:ext cx="10769700" cy="54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78" name="Google Shape;378;p30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9" name="Google Shape;379;p30"/>
          <p:cNvSpPr txBox="1"/>
          <p:nvPr/>
        </p:nvSpPr>
        <p:spPr>
          <a:xfrm>
            <a:off x="2431575" y="1533325"/>
            <a:ext cx="6853800" cy="36504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 to the component wire colours in appendix of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KP6c Component Setup Manual.</a:t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 to same document for more detailed outline of component setup.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overall familiarity with the KP also go through the 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KP6 Descriptive Technical Manual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75" name="Google Shape;175;p15"/>
          <p:cNvSpPr txBox="1"/>
          <p:nvPr>
            <p:ph idx="1" type="body"/>
          </p:nvPr>
        </p:nvSpPr>
        <p:spPr>
          <a:xfrm>
            <a:off x="113050" y="0"/>
            <a:ext cx="11367600" cy="5334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Objectives</a:t>
            </a:r>
            <a:endParaRPr sz="3000"/>
          </a:p>
        </p:txBody>
      </p:sp>
      <p:sp>
        <p:nvSpPr>
          <p:cNvPr id="176" name="Google Shape;176;p15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7" name="Google Shape;177;p15"/>
          <p:cNvSpPr txBox="1"/>
          <p:nvPr/>
        </p:nvSpPr>
        <p:spPr>
          <a:xfrm>
            <a:off x="2215100" y="2003400"/>
            <a:ext cx="7141500" cy="3596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2400">
                <a:solidFill>
                  <a:schemeClr val="dk1"/>
                </a:solidFill>
              </a:rPr>
              <a:t>Objectives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400">
                <a:solidFill>
                  <a:schemeClr val="dk1"/>
                </a:solidFill>
              </a:rPr>
              <a:t>The purpose of this presentation is to enable trainees understand: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</a:rPr>
              <a:t>The tools required to prepare the various components pre-assembly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</a:rPr>
              <a:t>The setup methodology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83" name="Google Shape;183;p16"/>
          <p:cNvSpPr txBox="1"/>
          <p:nvPr>
            <p:ph idx="1" type="body"/>
          </p:nvPr>
        </p:nvSpPr>
        <p:spPr>
          <a:xfrm>
            <a:off x="96900" y="0"/>
            <a:ext cx="11383800" cy="5334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Areas to be covered </a:t>
            </a:r>
            <a:endParaRPr sz="3000"/>
          </a:p>
        </p:txBody>
      </p:sp>
      <p:sp>
        <p:nvSpPr>
          <p:cNvPr id="184" name="Google Shape;184;p16"/>
          <p:cNvSpPr txBox="1"/>
          <p:nvPr>
            <p:ph idx="2" type="body"/>
          </p:nvPr>
        </p:nvSpPr>
        <p:spPr>
          <a:xfrm>
            <a:off x="406400" y="533407"/>
            <a:ext cx="10769700" cy="54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</p:txBody>
      </p:sp>
      <p:sp>
        <p:nvSpPr>
          <p:cNvPr id="185" name="Google Shape;185;p16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6" name="Google Shape;186;p16"/>
          <p:cNvSpPr txBox="1"/>
          <p:nvPr/>
        </p:nvSpPr>
        <p:spPr>
          <a:xfrm>
            <a:off x="3028725" y="2496900"/>
            <a:ext cx="5359800" cy="1719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arenR"/>
            </a:pPr>
            <a:r>
              <a:rPr lang="en-US" sz="2400">
                <a:solidFill>
                  <a:schemeClr val="dk1"/>
                </a:solidFill>
              </a:rPr>
              <a:t>High level setup(Tablet and Modem)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arenR"/>
            </a:pPr>
            <a:r>
              <a:rPr lang="en-US" sz="2400">
                <a:solidFill>
                  <a:schemeClr val="dk1"/>
                </a:solidFill>
              </a:rPr>
              <a:t>Cable preparation and molex layout</a:t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9D9D9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192" name="Google Shape;192;p17"/>
          <p:cNvSpPr txBox="1"/>
          <p:nvPr>
            <p:ph idx="1" type="body"/>
          </p:nvPr>
        </p:nvSpPr>
        <p:spPr>
          <a:xfrm>
            <a:off x="108125" y="-18600"/>
            <a:ext cx="11372700" cy="5520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Setup Methodology</a:t>
            </a:r>
            <a:endParaRPr sz="3000"/>
          </a:p>
        </p:txBody>
      </p:sp>
      <p:sp>
        <p:nvSpPr>
          <p:cNvPr id="193" name="Google Shape;193;p17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4" name="Google Shape;194;p17"/>
          <p:cNvSpPr txBox="1"/>
          <p:nvPr/>
        </p:nvSpPr>
        <p:spPr>
          <a:xfrm>
            <a:off x="7038825" y="5976675"/>
            <a:ext cx="1506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7"/>
          <p:cNvSpPr txBox="1"/>
          <p:nvPr/>
        </p:nvSpPr>
        <p:spPr>
          <a:xfrm>
            <a:off x="2709925" y="1075825"/>
            <a:ext cx="1865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7"/>
          <p:cNvSpPr txBox="1"/>
          <p:nvPr/>
        </p:nvSpPr>
        <p:spPr>
          <a:xfrm>
            <a:off x="1842975" y="1810850"/>
            <a:ext cx="7283400" cy="2888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Methodology defined in this presentation will cover;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Device Configuration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Cable crimping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-US" sz="2400"/>
              <a:t>Others as may be applicable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8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02" name="Google Shape;202;p18"/>
          <p:cNvSpPr txBox="1"/>
          <p:nvPr>
            <p:ph idx="1" type="body"/>
          </p:nvPr>
        </p:nvSpPr>
        <p:spPr>
          <a:xfrm>
            <a:off x="96900" y="0"/>
            <a:ext cx="11383800" cy="8082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Tablet Configuration</a:t>
            </a:r>
            <a:endParaRPr sz="3000"/>
          </a:p>
        </p:txBody>
      </p:sp>
      <p:sp>
        <p:nvSpPr>
          <p:cNvPr id="203" name="Google Shape;203;p18"/>
          <p:cNvSpPr txBox="1"/>
          <p:nvPr>
            <p:ph idx="2" type="body"/>
          </p:nvPr>
        </p:nvSpPr>
        <p:spPr>
          <a:xfrm>
            <a:off x="406425" y="808200"/>
            <a:ext cx="10769700" cy="54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04" name="Google Shape;204;p18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5" name="Google Shape;205;p18"/>
          <p:cNvSpPr txBox="1"/>
          <p:nvPr/>
        </p:nvSpPr>
        <p:spPr>
          <a:xfrm>
            <a:off x="662350" y="938975"/>
            <a:ext cx="3631500" cy="12543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Tools/Equipment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PC(with adb installed)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Mini-USB cable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06" name="Google Shape;206;p18"/>
          <p:cNvSpPr txBox="1"/>
          <p:nvPr/>
        </p:nvSpPr>
        <p:spPr>
          <a:xfrm>
            <a:off x="4587450" y="938975"/>
            <a:ext cx="5502900" cy="52086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Process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Create tablet account(for access to media drives)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Install firewall (AFWall+)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Install latest version of KOKO launcher and app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Give firewall permissions to the 2 KOKO softwares plus download manager and google services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Set local timezone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Disable default keyboard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Disable notification sounds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Disable device rotation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Get device unique ID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12" name="Google Shape;212;p19"/>
          <p:cNvSpPr txBox="1"/>
          <p:nvPr>
            <p:ph idx="1" type="body"/>
          </p:nvPr>
        </p:nvSpPr>
        <p:spPr>
          <a:xfrm>
            <a:off x="96900" y="0"/>
            <a:ext cx="11383800" cy="6642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Modem Configuration</a:t>
            </a:r>
            <a:endParaRPr sz="3000"/>
          </a:p>
        </p:txBody>
      </p:sp>
      <p:sp>
        <p:nvSpPr>
          <p:cNvPr id="213" name="Google Shape;213;p19"/>
          <p:cNvSpPr txBox="1"/>
          <p:nvPr>
            <p:ph idx="2" type="body"/>
          </p:nvPr>
        </p:nvSpPr>
        <p:spPr>
          <a:xfrm>
            <a:off x="406425" y="664200"/>
            <a:ext cx="10769700" cy="55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14" name="Google Shape;214;p19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5" name="Google Shape;215;p19"/>
          <p:cNvSpPr txBox="1"/>
          <p:nvPr/>
        </p:nvSpPr>
        <p:spPr>
          <a:xfrm>
            <a:off x="1003975" y="797475"/>
            <a:ext cx="3475200" cy="14436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Tools/Equipment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PC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Ethernet cable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9"/>
          <p:cNvSpPr txBox="1"/>
          <p:nvPr/>
        </p:nvSpPr>
        <p:spPr>
          <a:xfrm>
            <a:off x="4881950" y="797475"/>
            <a:ext cx="5840700" cy="41916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Process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 in to teltonika website(192.168.1.1)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 modem password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 timezone to local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 mobile ISP for both SIM 1 and 2 as well as their respective APNs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 SMS utilities for remote;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rebooting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status query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 switch through both NOC phone or shortcode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0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22" name="Google Shape;222;p20"/>
          <p:cNvSpPr txBox="1"/>
          <p:nvPr>
            <p:ph idx="1" type="body"/>
          </p:nvPr>
        </p:nvSpPr>
        <p:spPr>
          <a:xfrm>
            <a:off x="96900" y="0"/>
            <a:ext cx="11383800" cy="6642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KPC</a:t>
            </a:r>
            <a:r>
              <a:rPr lang="en-US" sz="3000"/>
              <a:t> Configuration</a:t>
            </a:r>
            <a:endParaRPr sz="3000"/>
          </a:p>
        </p:txBody>
      </p:sp>
      <p:sp>
        <p:nvSpPr>
          <p:cNvPr id="223" name="Google Shape;223;p20"/>
          <p:cNvSpPr txBox="1"/>
          <p:nvPr>
            <p:ph idx="2" type="body"/>
          </p:nvPr>
        </p:nvSpPr>
        <p:spPr>
          <a:xfrm>
            <a:off x="406425" y="664200"/>
            <a:ext cx="10769700" cy="55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24" name="Google Shape;224;p20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5" name="Google Shape;225;p20"/>
          <p:cNvSpPr txBox="1"/>
          <p:nvPr/>
        </p:nvSpPr>
        <p:spPr>
          <a:xfrm>
            <a:off x="478825" y="797475"/>
            <a:ext cx="4000500" cy="19674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Tools/Equipment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PC(with arduino IDE and KPC firmware libraries installed)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USB A-B cable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0"/>
          <p:cNvSpPr txBox="1"/>
          <p:nvPr/>
        </p:nvSpPr>
        <p:spPr>
          <a:xfrm>
            <a:off x="4881950" y="797475"/>
            <a:ext cx="5840700" cy="41916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/>
              <a:t>Process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1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32" name="Google Shape;232;p21"/>
          <p:cNvSpPr txBox="1"/>
          <p:nvPr>
            <p:ph idx="1" type="body"/>
          </p:nvPr>
        </p:nvSpPr>
        <p:spPr>
          <a:xfrm>
            <a:off x="96900" y="0"/>
            <a:ext cx="11383800" cy="5715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UPS setup</a:t>
            </a:r>
            <a:endParaRPr sz="3000"/>
          </a:p>
        </p:txBody>
      </p:sp>
      <p:sp>
        <p:nvSpPr>
          <p:cNvPr id="233" name="Google Shape;233;p21"/>
          <p:cNvSpPr txBox="1"/>
          <p:nvPr>
            <p:ph idx="2" type="body"/>
          </p:nvPr>
        </p:nvSpPr>
        <p:spPr>
          <a:xfrm>
            <a:off x="406400" y="571500"/>
            <a:ext cx="10769700" cy="57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34" name="Google Shape;234;p21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5" name="Google Shape;235;p21"/>
          <p:cNvSpPr txBox="1"/>
          <p:nvPr/>
        </p:nvSpPr>
        <p:spPr>
          <a:xfrm>
            <a:off x="1467375" y="957350"/>
            <a:ext cx="3315000" cy="8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Tools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Star screwdriver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36" name="Google Shape;236;p21"/>
          <p:cNvSpPr txBox="1"/>
          <p:nvPr/>
        </p:nvSpPr>
        <p:spPr>
          <a:xfrm>
            <a:off x="1467375" y="2177500"/>
            <a:ext cx="8062500" cy="24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Calibri"/>
                <a:ea typeface="Calibri"/>
                <a:cs typeface="Calibri"/>
                <a:sym typeface="Calibri"/>
              </a:rPr>
              <a:t>Process</a:t>
            </a:r>
            <a:endParaRPr b="1"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Turn the UPS potentiometer anti-clockwise till the it rests on the stopper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This should set the UPS output voltage to &gt;=14V when on mains.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EFEF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2"/>
          <p:cNvSpPr txBox="1"/>
          <p:nvPr>
            <p:ph type="title"/>
          </p:nvPr>
        </p:nvSpPr>
        <p:spPr>
          <a:xfrm rot="5400000">
            <a:off x="8902650" y="2959050"/>
            <a:ext cx="58674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242" name="Google Shape;242;p22"/>
          <p:cNvSpPr txBox="1"/>
          <p:nvPr>
            <p:ph idx="1" type="body"/>
          </p:nvPr>
        </p:nvSpPr>
        <p:spPr>
          <a:xfrm>
            <a:off x="96900" y="0"/>
            <a:ext cx="11383800" cy="533400"/>
          </a:xfrm>
          <a:prstGeom prst="rect">
            <a:avLst/>
          </a:prstGeom>
          <a:solidFill>
            <a:srgbClr val="2172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Cable set-up tools</a:t>
            </a:r>
            <a:endParaRPr sz="3000"/>
          </a:p>
        </p:txBody>
      </p:sp>
      <p:sp>
        <p:nvSpPr>
          <p:cNvPr id="243" name="Google Shape;243;p22"/>
          <p:cNvSpPr txBox="1"/>
          <p:nvPr>
            <p:ph idx="2" type="body"/>
          </p:nvPr>
        </p:nvSpPr>
        <p:spPr>
          <a:xfrm>
            <a:off x="406400" y="533400"/>
            <a:ext cx="10815000" cy="5715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The tools needed to set up component power cables are as listed</a:t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US" sz="2400"/>
              <a:t>Side cutter</a:t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US" sz="2400"/>
              <a:t>Wire stripper</a:t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US" sz="2400"/>
              <a:t>Crimping tool(see you later!!)</a:t>
            </a:r>
            <a:endParaRPr sz="2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</p:txBody>
      </p:sp>
      <p:sp>
        <p:nvSpPr>
          <p:cNvPr id="244" name="Google Shape;244;p22"/>
          <p:cNvSpPr txBox="1"/>
          <p:nvPr>
            <p:ph idx="12" type="sldNum"/>
          </p:nvPr>
        </p:nvSpPr>
        <p:spPr>
          <a:xfrm>
            <a:off x="11574082" y="6357668"/>
            <a:ext cx="542100" cy="427800"/>
          </a:xfrm>
          <a:prstGeom prst="rect">
            <a:avLst/>
          </a:prstGeom>
          <a:noFill/>
          <a:ln cap="flat" cmpd="sng" w="9525">
            <a:solidFill>
              <a:srgbClr val="85959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5" name="Google Shape;2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2652712" y="3138487"/>
            <a:ext cx="2105025" cy="181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3125" y="2994025"/>
            <a:ext cx="1780125" cy="2105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2"/>
          <p:cNvSpPr txBox="1"/>
          <p:nvPr/>
        </p:nvSpPr>
        <p:spPr>
          <a:xfrm>
            <a:off x="3000375" y="5286375"/>
            <a:ext cx="1920900" cy="381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Cable stripper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2"/>
          <p:cNvSpPr txBox="1"/>
          <p:nvPr/>
        </p:nvSpPr>
        <p:spPr>
          <a:xfrm>
            <a:off x="7581788" y="5318175"/>
            <a:ext cx="1238400" cy="317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Side cutter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CEv1">
  <a:themeElements>
    <a:clrScheme name="Blue Green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